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4"/>
    <p:sldMasterId id="2147483653" r:id="rId5"/>
  </p:sldMasterIdLst>
  <p:notesMasterIdLst>
    <p:notesMasterId r:id="rId7"/>
  </p:notesMasterIdLst>
  <p:handoutMasterIdLst>
    <p:handoutMasterId r:id="rId8"/>
  </p:handoutMasterIdLst>
  <p:sldIdLst>
    <p:sldId id="346" r:id="rId6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3D"/>
    <a:srgbClr val="2EA9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Styl ciemny 1 — Ak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50" autoAdjust="0"/>
  </p:normalViewPr>
  <p:slideViewPr>
    <p:cSldViewPr snapToGrid="0">
      <p:cViewPr varScale="1">
        <p:scale>
          <a:sx n="75" d="100"/>
          <a:sy n="75" d="100"/>
        </p:scale>
        <p:origin x="9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347" y="37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7D081598-F3D6-47C8-99AB-8209AC3844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8B6A5FD-F43C-4684-AD42-8836EB118A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D0B58-5CF2-4ED0-888C-CC83AE9D75DC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3DD0700-FC0E-4C32-9167-EDE69A189A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5B0D85E-DAD5-430C-864A-704D3F721D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C4082-8043-4EAC-A596-40CB356927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5782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F57A7-0889-4930-94ED-EE9CD8A8815E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4" y="1240830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B94FC-D870-4561-841F-758C170E7E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410828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94FC-D870-4561-841F-758C170E7E73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7996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FBE04B-DB0A-474C-B828-83F524B57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35" y="1268976"/>
            <a:ext cx="11700130" cy="720008"/>
          </a:xfrm>
          <a:prstGeom prst="rect">
            <a:avLst/>
          </a:prstGeom>
        </p:spPr>
        <p:txBody>
          <a:bodyPr/>
          <a:lstStyle>
            <a:lvl1pPr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851EDF-EFBF-41FF-BC0B-1336D0AD5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935" y="2258987"/>
            <a:ext cx="11700130" cy="33300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800" b="1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72985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58AEBD8-0962-45D7-A1BC-4671BA11B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E0D6-4DE8-4905-A519-10FF75091D69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CC3A277-E56A-4CE4-BCB1-97AD20E7B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C043797-88A9-4A8F-A098-A80B7EE5B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069E-045A-479E-B9E2-5A2364D644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980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066330-CA89-45BD-8230-44D0E582D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A40365-D839-4A52-8C99-24D0431F4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6742B4A-86F0-4764-A0E1-C3228172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D553701-14AE-4C34-B9E2-B1BEAF140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E0D6-4DE8-4905-A519-10FF75091D69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2D4941C-855E-46C1-906E-76BADB8A4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6FA2448-90E2-41BD-A98A-4C0AB0FF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069E-045A-479E-B9E2-5A2364D644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1523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DD38F2-1E46-42D9-96D4-1CFD9805B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B3216C5-9CC4-446D-9506-DE407AD64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EDEA22F-F2D7-40C5-9D67-EE94BFAD6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6605A74-9832-4CA6-B1D9-DA5326D85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E0D6-4DE8-4905-A519-10FF75091D69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AA89E85-A019-4AE2-B017-00B8F7F22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66D82D5-8F10-4B28-BB65-FC6E394B3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069E-045A-479E-B9E2-5A2364D644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3424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64F7E6-6519-42C8-A33D-7C068320F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6B30B22-A4E2-456F-9A71-789DD8364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BDA0716-89BE-478D-8BB2-533B2DA69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E0D6-4DE8-4905-A519-10FF75091D69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467A39B-4571-450D-8208-C29B41D19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679F01F-9669-48CD-9476-B61701406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069E-045A-479E-B9E2-5A2364D644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9063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117F9B3-DACC-4AC5-B604-6CBB748F74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1603AA0-D578-4469-B884-1888049DE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1EC305D-A542-4EF9-88E7-F6BD09827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E0D6-4DE8-4905-A519-10FF75091D69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A9F5BD9-8CA5-4C6A-A9CB-113B5E069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77A734D-0AE2-4FC0-AFF5-9CCFCF443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069E-045A-479E-B9E2-5A2364D644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517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2A6F8D-6903-48E6-B9C8-93D88A52A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61179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D037E7-7443-4DA4-8AB8-E1D264613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16251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043815-F0A0-45FC-9DF1-E0069B858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8830FBF-1411-4484-A904-2E39E833D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CD69DA8-FC40-46FB-BE21-07267482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E0D6-4DE8-4905-A519-10FF75091D69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A65A061-EA5F-4C4D-89E6-C7E4278C1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672E77-F8D6-4DF8-841B-BAA0BD988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069E-045A-479E-B9E2-5A2364D644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9900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FF5166-08AE-4F6D-8034-AD220A39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CE49DA-CA7B-4353-98ED-42D3A4896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A5F623D-EA99-4857-992E-1AFEBBFF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E0D6-4DE8-4905-A519-10FF75091D69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F437240-C33F-46EC-8452-B92758827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FA6DCA-3D19-43CA-8E67-7E28210B3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069E-045A-479E-B9E2-5A2364D644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710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508F73-2ADE-4966-9058-9089F1272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A0BB096-0E57-4A2D-9162-D32CEB8E7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E3CD2F0-5B46-469F-9957-11468CDBF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E0D6-4DE8-4905-A519-10FF75091D69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FB89011-74A6-4C6D-A639-CD4D0A305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B173A1A-A999-4C7D-AD16-E90EB27E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069E-045A-479E-B9E2-5A2364D644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567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272AD5-2B67-4CCF-B4BC-74CB27313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5FC5FE-F1BF-46CF-8D78-204EB2B7DB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908758F-ADAD-4CCA-B8ED-6C9684683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6A774F3-CB56-48F1-B463-C1D7A0007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E0D6-4DE8-4905-A519-10FF75091D69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02D1A22-ED84-46C9-8982-1FC620AB1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3EF3006-997A-4CAB-AB51-33567A9F4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069E-045A-479E-B9E2-5A2364D644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298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BD4BE0-CE79-4DEF-8362-6A09D8BB9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AC567E2-F8C8-4529-A249-5145DE45C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665CDFF-489C-4139-B0AB-43D47DFB1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8C3D227-02CC-4805-B467-54DBA727A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1DB3B91-21D8-4A54-8537-0E5D642A82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C9EF9EA-60A3-4136-9191-DBD84A417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E0D6-4DE8-4905-A519-10FF75091D69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9F399D9-A3FF-4AE0-90FA-4F8DEA76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E9C62B4-BC76-4954-9CEE-3CBADE1A3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069E-045A-479E-B9E2-5A2364D644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540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36FD10-3E82-46AA-B245-6C65EDBB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2DC2CD4-9F9D-4290-ADB3-B479FFE42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E0D6-4DE8-4905-A519-10FF75091D69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654DB10-53B8-4EC4-8AE0-D26B18E3E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0BFAC56-F126-4AD1-8FD5-CEEABEC79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069E-045A-479E-B9E2-5A2364D644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464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AEDF240-3A89-4C66-B110-D58F1FD68E7F}"/>
              </a:ext>
            </a:extLst>
          </p:cNvPr>
          <p:cNvSpPr/>
          <p:nvPr userDrawn="1"/>
        </p:nvSpPr>
        <p:spPr>
          <a:xfrm>
            <a:off x="0" y="0"/>
            <a:ext cx="12192000" cy="998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E7B0E45-68DB-468E-BAD5-786D873F9303}"/>
              </a:ext>
            </a:extLst>
          </p:cNvPr>
          <p:cNvSpPr txBox="1"/>
          <p:nvPr userDrawn="1"/>
        </p:nvSpPr>
        <p:spPr>
          <a:xfrm>
            <a:off x="2942103" y="299431"/>
            <a:ext cx="6875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b="1">
                <a:solidFill>
                  <a:srgbClr val="DA003D"/>
                </a:solidFill>
                <a:latin typeface="Rajdhani" panose="02000000000000000000" pitchFamily="2" charset="-18"/>
                <a:cs typeface="Rajdhani" panose="02000000000000000000" pitchFamily="2" charset="-18"/>
              </a:rPr>
              <a:t>Centralne Wojskowe Centrum Rekrutacji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69BF7F4-7502-4012-AF97-8444718D9E5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041" y="0"/>
            <a:ext cx="2375584" cy="1000247"/>
          </a:xfrm>
          <a:prstGeom prst="rect">
            <a:avLst/>
          </a:prstGeom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C8451C71-934B-4605-838A-8B1DCBF0273E}"/>
              </a:ext>
            </a:extLst>
          </p:cNvPr>
          <p:cNvSpPr/>
          <p:nvPr userDrawn="1"/>
        </p:nvSpPr>
        <p:spPr>
          <a:xfrm>
            <a:off x="0" y="953254"/>
            <a:ext cx="12192000" cy="45719"/>
          </a:xfrm>
          <a:prstGeom prst="rect">
            <a:avLst/>
          </a:prstGeom>
          <a:solidFill>
            <a:srgbClr val="DA0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889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5" r:id="rId2"/>
    <p:sldLayoutId id="214748366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9FFC2E2-E543-4B8C-9EE9-F2911F291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AA6E1E6-9B78-460D-9A3E-DA1BF16E9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DA0B4F9-C326-473B-9339-CF9F49C220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E0D6-4DE8-4905-A519-10FF75091D69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8FF9E85-DB5B-4814-80D9-78267E5A5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03587D7-315E-4AC1-9950-812293ABC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3069E-045A-479E-B9E2-5A2364D644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199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56A43B-C8DF-4C0E-94AF-1B722E8BC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1253" y="1065667"/>
            <a:ext cx="3621718" cy="492484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latin typeface="Segoe UI Emoji" panose="020B0502040204020203" pitchFamily="34" charset="0"/>
                <a:ea typeface="Segoe UI Emoji" panose="020B0502040204020203" pitchFamily="34" charset="0"/>
                <a:cs typeface="Arial" pitchFamily="34" charset="0"/>
              </a:rPr>
              <a:t>pkt 1 </a:t>
            </a:r>
            <a:r>
              <a:rPr lang="pl-PL" sz="1600" b="0" dirty="0">
                <a:latin typeface="Segoe UI Emoji" panose="020B0502040204020203" pitchFamily="34" charset="0"/>
                <a:ea typeface="Segoe UI Emoji" panose="020B0502040204020203" pitchFamily="34" charset="0"/>
                <a:cs typeface="Arial" pitchFamily="34" charset="0"/>
              </a:rPr>
              <a:t>Quiz historyczny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600" dirty="0">
              <a:latin typeface="Segoe UI Emoji" panose="020B0502040204020203" pitchFamily="34" charset="0"/>
              <a:ea typeface="Segoe UI Emoji" panose="020B0502040204020203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latin typeface="Segoe UI Emoji" panose="020B0502040204020203" pitchFamily="34" charset="0"/>
                <a:ea typeface="Segoe UI Emoji" panose="020B0502040204020203" pitchFamily="34" charset="0"/>
                <a:cs typeface="Arial" pitchFamily="34" charset="0"/>
              </a:rPr>
              <a:t>pkt.2 </a:t>
            </a:r>
            <a:r>
              <a:rPr lang="pl-PL" sz="1600" b="0" dirty="0">
                <a:latin typeface="Segoe UI Emoji" panose="020B0502040204020203" pitchFamily="34" charset="0"/>
                <a:ea typeface="Segoe UI Emoji" panose="020B0502040204020203" pitchFamily="34" charset="0"/>
                <a:cs typeface="Arial" pitchFamily="34" charset="0"/>
              </a:rPr>
              <a:t>Topografia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600" dirty="0">
              <a:latin typeface="Segoe UI Emoji" panose="020B0502040204020203" pitchFamily="34" charset="0"/>
              <a:ea typeface="Segoe UI Emoji" panose="020B0502040204020203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latin typeface="Segoe UI Emoji" panose="020B0502040204020203" pitchFamily="34" charset="0"/>
                <a:ea typeface="Segoe UI Emoji" panose="020B0502040204020203" pitchFamily="34" charset="0"/>
                <a:cs typeface="Arial" pitchFamily="34" charset="0"/>
              </a:rPr>
              <a:t>pkt 3 </a:t>
            </a:r>
            <a:r>
              <a:rPr lang="pl-PL" sz="1600" b="0" dirty="0">
                <a:latin typeface="Segoe UI Emoji" panose="020B0502040204020203" pitchFamily="34" charset="0"/>
                <a:ea typeface="Segoe UI Emoji" panose="020B0502040204020203" pitchFamily="34" charset="0"/>
                <a:cs typeface="Arial" pitchFamily="34" charset="0"/>
              </a:rPr>
              <a:t>Rzut granatem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600" b="0" dirty="0">
              <a:latin typeface="Segoe UI Emoji" panose="020B0502040204020203" pitchFamily="34" charset="0"/>
              <a:ea typeface="Segoe UI Emoji" panose="020B0502040204020203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latin typeface="Segoe UI Emoji" panose="020B0502040204020203" pitchFamily="34" charset="0"/>
                <a:ea typeface="Segoe UI Emoji" panose="020B0502040204020203" pitchFamily="34" charset="0"/>
                <a:cs typeface="Arial" pitchFamily="34" charset="0"/>
              </a:rPr>
              <a:t>pkt 4 </a:t>
            </a:r>
            <a:r>
              <a:rPr lang="pl-PL" sz="1600" b="0" dirty="0">
                <a:latin typeface="Segoe UI Emoji" panose="020B0502040204020203" pitchFamily="34" charset="0"/>
                <a:ea typeface="Segoe UI Emoji" panose="020B0502040204020203" pitchFamily="34" charset="0"/>
                <a:cs typeface="Arial" pitchFamily="34" charset="0"/>
              </a:rPr>
              <a:t>Pierwsza pomoc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600" b="0" dirty="0">
              <a:latin typeface="Segoe UI Emoji" panose="020B0502040204020203" pitchFamily="34" charset="0"/>
              <a:ea typeface="Segoe UI Emoji" panose="020B0502040204020203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latin typeface="Segoe UI Emoji" panose="020B0502040204020203" pitchFamily="34" charset="0"/>
                <a:ea typeface="Segoe UI Emoji" panose="020B0502040204020203" pitchFamily="34" charset="0"/>
                <a:cs typeface="Arial" pitchFamily="34" charset="0"/>
              </a:rPr>
              <a:t>pkt 5</a:t>
            </a:r>
            <a:r>
              <a:rPr lang="pl-PL" sz="1600" b="0" dirty="0">
                <a:latin typeface="Segoe UI Emoji" panose="020B0502040204020203" pitchFamily="34" charset="0"/>
                <a:ea typeface="Segoe UI Emoji" panose="020B0502040204020203" pitchFamily="34" charset="0"/>
                <a:cs typeface="Arial" pitchFamily="34" charset="0"/>
              </a:rPr>
              <a:t> Wyzwanie sportowe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600" b="0" dirty="0">
              <a:latin typeface="Segoe UI Emoji" panose="020B0502040204020203" pitchFamily="34" charset="0"/>
              <a:ea typeface="Segoe UI Emoji" panose="020B0502040204020203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latin typeface="Segoe UI Emoji" panose="020B0502040204020203" pitchFamily="34" charset="0"/>
                <a:ea typeface="Segoe UI Emoji" panose="020B0502040204020203" pitchFamily="34" charset="0"/>
                <a:cs typeface="Arial" pitchFamily="34" charset="0"/>
              </a:rPr>
              <a:t>pkt 6 </a:t>
            </a:r>
            <a:r>
              <a:rPr lang="pl-PL" sz="1600" b="0" dirty="0">
                <a:latin typeface="Segoe UI Emoji" panose="020B0502040204020203" pitchFamily="34" charset="0"/>
                <a:ea typeface="Segoe UI Emoji" panose="020B0502040204020203" pitchFamily="34" charset="0"/>
                <a:cs typeface="Arial" pitchFamily="34" charset="0"/>
              </a:rPr>
              <a:t>Maskowanie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600" b="0" dirty="0">
              <a:latin typeface="Segoe UI Emoji" panose="020B0502040204020203" pitchFamily="34" charset="0"/>
              <a:ea typeface="Segoe UI Emoji" panose="020B0502040204020203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latin typeface="Segoe UI Emoji" panose="020B0502040204020203" pitchFamily="34" charset="0"/>
                <a:ea typeface="Segoe UI Emoji" panose="020B0502040204020203" pitchFamily="34" charset="0"/>
                <a:cs typeface="Arial" pitchFamily="34" charset="0"/>
              </a:rPr>
              <a:t>pkt 7 </a:t>
            </a:r>
            <a:r>
              <a:rPr lang="pl-PL" sz="1600" b="0" dirty="0">
                <a:latin typeface="Segoe UI Emoji" panose="020B0502040204020203" pitchFamily="34" charset="0"/>
                <a:ea typeface="Segoe UI Emoji" panose="020B0502040204020203" pitchFamily="34" charset="0"/>
                <a:cs typeface="Arial" pitchFamily="34" charset="0"/>
              </a:rPr>
              <a:t>Budowa schronienia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600" b="0" dirty="0">
              <a:latin typeface="Segoe UI Emoji" panose="020B0502040204020203" pitchFamily="34" charset="0"/>
              <a:ea typeface="Segoe UI Emoji" panose="020B0502040204020203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latin typeface="Segoe UI Emoji" panose="020B0502040204020203" pitchFamily="34" charset="0"/>
                <a:ea typeface="Segoe UI Emoji" panose="020B0502040204020203" pitchFamily="34" charset="0"/>
                <a:cs typeface="Arial" pitchFamily="34" charset="0"/>
              </a:rPr>
              <a:t>Pkt 8 </a:t>
            </a:r>
            <a:r>
              <a:rPr lang="pl-PL" sz="1600" b="0" dirty="0">
                <a:latin typeface="Segoe UI Emoji" panose="020B0502040204020203" pitchFamily="34" charset="0"/>
                <a:ea typeface="Segoe UI Emoji" panose="020B0502040204020203" pitchFamily="34" charset="0"/>
                <a:cs typeface="Arial" pitchFamily="34" charset="0"/>
              </a:rPr>
              <a:t>Plecak żołnierza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600" b="0" dirty="0">
              <a:latin typeface="Segoe UI Emoji" panose="020B0502040204020203" pitchFamily="34" charset="0"/>
              <a:ea typeface="Segoe UI Emoji" panose="020B0502040204020203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latin typeface="Segoe UI Emoji" panose="020B0502040204020203" pitchFamily="34" charset="0"/>
                <a:ea typeface="Segoe UI Emoji" panose="020B0502040204020203" pitchFamily="34" charset="0"/>
                <a:cs typeface="Arial" pitchFamily="34" charset="0"/>
              </a:rPr>
              <a:t>Pkt 9 </a:t>
            </a:r>
            <a:r>
              <a:rPr lang="pl-PL" sz="1600" b="0" dirty="0">
                <a:latin typeface="Segoe UI Emoji" panose="020B0502040204020203" pitchFamily="34" charset="0"/>
                <a:ea typeface="Segoe UI Emoji" panose="020B0502040204020203" pitchFamily="34" charset="0"/>
                <a:cs typeface="Arial" pitchFamily="34" charset="0"/>
              </a:rPr>
              <a:t>Saper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600" b="0" dirty="0">
              <a:latin typeface="Segoe UI Emoji" panose="020B0502040204020203" pitchFamily="34" charset="0"/>
              <a:ea typeface="Segoe UI Emoji" panose="020B0502040204020203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latin typeface="Segoe UI Emoji" panose="020B0502040204020203" pitchFamily="34" charset="0"/>
                <a:ea typeface="Segoe UI Emoji" panose="020B0502040204020203" pitchFamily="34" charset="0"/>
                <a:cs typeface="Arial" pitchFamily="34" charset="0"/>
              </a:rPr>
              <a:t>Pkt 10 </a:t>
            </a:r>
            <a:r>
              <a:rPr lang="pl-PL" sz="1600" b="0" dirty="0">
                <a:latin typeface="Segoe UI Emoji" panose="020B0502040204020203" pitchFamily="34" charset="0"/>
                <a:ea typeface="Segoe UI Emoji" panose="020B0502040204020203" pitchFamily="34" charset="0"/>
                <a:cs typeface="Arial" pitchFamily="34" charset="0"/>
              </a:rPr>
              <a:t>Strzelectwo</a:t>
            </a:r>
            <a:endParaRPr lang="pl-PL" sz="1600" dirty="0">
              <a:latin typeface="Segoe UI Emoji" panose="020B0502040204020203" pitchFamily="34" charset="0"/>
              <a:ea typeface="Segoe UI Emoji" panose="020B0502040204020203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l-PL" sz="1600" b="0" dirty="0">
              <a:latin typeface="Segoe UI Emoji" panose="020B0502040204020203" pitchFamily="34" charset="0"/>
              <a:ea typeface="Segoe UI Emoji" panose="020B0502040204020203" pitchFamily="34" charset="0"/>
              <a:cs typeface="Arial" pitchFamily="34" charset="0"/>
            </a:endParaRPr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8A56FCE5-60ED-40AA-AEB2-9DE3EAF39EEC}"/>
              </a:ext>
            </a:extLst>
          </p:cNvPr>
          <p:cNvGrpSpPr/>
          <p:nvPr/>
        </p:nvGrpSpPr>
        <p:grpSpPr>
          <a:xfrm>
            <a:off x="95250" y="1047750"/>
            <a:ext cx="8172450" cy="5715901"/>
            <a:chOff x="558773" y="1162952"/>
            <a:chExt cx="7173147" cy="477558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8773" y="1162952"/>
              <a:ext cx="7173147" cy="4775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pole tekstowe 12"/>
            <p:cNvSpPr txBox="1"/>
            <p:nvPr/>
          </p:nvSpPr>
          <p:spPr>
            <a:xfrm>
              <a:off x="3942479" y="1187479"/>
              <a:ext cx="155492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2400" b="1" dirty="0">
                  <a:solidFill>
                    <a:srgbClr val="FFFF00"/>
                  </a:solidFill>
                </a:rPr>
                <a:t>8</a:t>
              </a:r>
            </a:p>
          </p:txBody>
        </p:sp>
        <p:sp>
          <p:nvSpPr>
            <p:cNvPr id="6" name="pole tekstowe 5"/>
            <p:cNvSpPr txBox="1"/>
            <p:nvPr/>
          </p:nvSpPr>
          <p:spPr>
            <a:xfrm>
              <a:off x="5523653" y="3466086"/>
              <a:ext cx="155492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2400" b="1" dirty="0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5445907" y="4218209"/>
              <a:ext cx="155492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2400" b="1" dirty="0">
                  <a:solidFill>
                    <a:srgbClr val="FFFF00"/>
                  </a:solidFill>
                </a:rPr>
                <a:t>2</a:t>
              </a: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3731054" y="4613364"/>
              <a:ext cx="15549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l-PL" sz="2400" b="1" dirty="0">
                  <a:solidFill>
                    <a:srgbClr val="FFFF00"/>
                  </a:solidFill>
                </a:rPr>
                <a:t>3</a:t>
              </a:r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097971" y="4982696"/>
              <a:ext cx="254573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l-PL" sz="2400" b="1" dirty="0">
                  <a:solidFill>
                    <a:srgbClr val="FFFF00"/>
                  </a:solidFill>
                </a:rPr>
                <a:t>4</a:t>
              </a: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1449530" y="1807269"/>
              <a:ext cx="155492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2400" b="1" dirty="0">
                  <a:solidFill>
                    <a:srgbClr val="FFFF00"/>
                  </a:solidFill>
                </a:rPr>
                <a:t>6</a:t>
              </a: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2786485" y="1622603"/>
              <a:ext cx="155492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2400" b="1" dirty="0">
                  <a:solidFill>
                    <a:srgbClr val="FFFF00"/>
                  </a:solidFill>
                </a:rPr>
                <a:t>7</a:t>
              </a:r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5966417" y="3235254"/>
              <a:ext cx="155492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2400" b="1" dirty="0">
                  <a:solidFill>
                    <a:srgbClr val="FFFF00"/>
                  </a:solidFill>
                </a:rPr>
                <a:t>9</a:t>
              </a: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6292965" y="3466086"/>
              <a:ext cx="310983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2400" b="1" dirty="0">
                  <a:solidFill>
                    <a:srgbClr val="FFFF00"/>
                  </a:solidFill>
                </a:rPr>
                <a:t>10</a:t>
              </a:r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3000216" y="4908284"/>
              <a:ext cx="15549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l-PL" sz="2400" b="1" dirty="0">
                  <a:solidFill>
                    <a:srgbClr val="FFFF00"/>
                  </a:solidFill>
                </a:rPr>
                <a:t>5</a:t>
              </a:r>
            </a:p>
          </p:txBody>
        </p:sp>
      </p:grpSp>
      <p:sp>
        <p:nvSpPr>
          <p:cNvPr id="24" name="Tytuł 23">
            <a:extLst>
              <a:ext uri="{FF2B5EF4-FFF2-40B4-BE49-F238E27FC236}">
                <a16:creationId xmlns:a16="http://schemas.microsoft.com/office/drawing/2014/main" id="{6C01C518-CE91-4ABA-9A26-430D60371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25" y="183530"/>
            <a:ext cx="4874705" cy="720008"/>
          </a:xfrm>
        </p:spPr>
        <p:txBody>
          <a:bodyPr anchor="ctr"/>
          <a:lstStyle/>
          <a:p>
            <a:r>
              <a:rPr lang="pl-PL" sz="2800" dirty="0"/>
              <a:t>Lubliniec-Kokotek</a:t>
            </a:r>
          </a:p>
        </p:txBody>
      </p:sp>
      <p:sp>
        <p:nvSpPr>
          <p:cNvPr id="29" name="Tytuł 23">
            <a:extLst>
              <a:ext uri="{FF2B5EF4-FFF2-40B4-BE49-F238E27FC236}">
                <a16:creationId xmlns:a16="http://schemas.microsoft.com/office/drawing/2014/main" id="{524EE326-852C-41D1-A319-8D00060B6FBE}"/>
              </a:ext>
            </a:extLst>
          </p:cNvPr>
          <p:cNvSpPr txBox="1">
            <a:spLocks/>
          </p:cNvSpPr>
          <p:nvPr/>
        </p:nvSpPr>
        <p:spPr>
          <a:xfrm>
            <a:off x="5544082" y="6061657"/>
            <a:ext cx="6508889" cy="7200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l-PL" sz="1800" dirty="0"/>
              <a:t>Koordynator OZ w Katowicach CWCR: ppłk Jacek ZAWADA </a:t>
            </a:r>
          </a:p>
          <a:p>
            <a:r>
              <a:rPr lang="pl-PL" sz="1800" dirty="0"/>
              <a:t>tel. </a:t>
            </a:r>
            <a:r>
              <a:rPr lang="pl-PL" sz="1800" dirty="0">
                <a:solidFill>
                  <a:srgbClr val="0070C0"/>
                </a:solidFill>
              </a:rPr>
              <a:t>694 467 372</a:t>
            </a:r>
            <a:r>
              <a:rPr lang="pl-PL" sz="1800" dirty="0"/>
              <a:t>, e-mail: </a:t>
            </a:r>
            <a:r>
              <a:rPr lang="pl-PL" sz="1800" dirty="0">
                <a:solidFill>
                  <a:srgbClr val="0070C0"/>
                </a:solidFill>
              </a:rPr>
              <a:t>ja.zawada@ron.mil.pl</a:t>
            </a:r>
          </a:p>
        </p:txBody>
      </p:sp>
      <p:sp>
        <p:nvSpPr>
          <p:cNvPr id="17" name="Dymek mowy: owalny 16">
            <a:extLst>
              <a:ext uri="{FF2B5EF4-FFF2-40B4-BE49-F238E27FC236}">
                <a16:creationId xmlns:a16="http://schemas.microsoft.com/office/drawing/2014/main" id="{863D3847-F823-45A8-BEF0-34CAC3A1256E}"/>
              </a:ext>
            </a:extLst>
          </p:cNvPr>
          <p:cNvSpPr/>
          <p:nvPr/>
        </p:nvSpPr>
        <p:spPr>
          <a:xfrm>
            <a:off x="4876800" y="1362966"/>
            <a:ext cx="2855120" cy="1625541"/>
          </a:xfrm>
          <a:prstGeom prst="wedgeEllipseCallout">
            <a:avLst>
              <a:gd name="adj1" fmla="val -4577"/>
              <a:gd name="adj2" fmla="val 1007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spcBef>
                <a:spcPts val="0"/>
              </a:spcBef>
              <a:buNone/>
            </a:pPr>
            <a:r>
              <a:rPr lang="pl-PL" sz="1600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Start</a:t>
            </a:r>
            <a:r>
              <a:rPr lang="pl-PL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l-PL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Oblackie</a:t>
            </a:r>
            <a:r>
              <a:rPr lang="pl-PL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Centrum Młodzieży  </a:t>
            </a:r>
            <a:endParaRPr lang="pl-PL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l-PL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ul. </a:t>
            </a:r>
            <a:r>
              <a:rPr lang="pl-PL" sz="1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Posmyk</a:t>
            </a:r>
            <a:r>
              <a:rPr lang="pl-PL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5,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42-700 Lubliniec</a:t>
            </a:r>
          </a:p>
        </p:txBody>
      </p:sp>
    </p:spTree>
    <p:extLst>
      <p:ext uri="{BB962C8B-B14F-4D97-AF65-F5344CB8AC3E}">
        <p14:creationId xmlns:p14="http://schemas.microsoft.com/office/powerpoint/2010/main" val="1945042226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DEAB8404EC08408DA8E328FEBB8E3B" ma:contentTypeVersion="14" ma:contentTypeDescription="Utwórz nowy dokument." ma:contentTypeScope="" ma:versionID="fa2eaa3bdc3458094585925094ab0a3e">
  <xsd:schema xmlns:xsd="http://www.w3.org/2001/XMLSchema" xmlns:xs="http://www.w3.org/2001/XMLSchema" xmlns:p="http://schemas.microsoft.com/office/2006/metadata/properties" xmlns:ns2="2da88623-9224-471d-917c-e7b0e6e3197f" xmlns:ns3="3818c3d7-4ef3-4126-a011-807f93e56641" targetNamespace="http://schemas.microsoft.com/office/2006/metadata/properties" ma:root="true" ma:fieldsID="495e25d10816e415530ea831ab9f8624" ns2:_="" ns3:_="">
    <xsd:import namespace="2da88623-9224-471d-917c-e7b0e6e3197f"/>
    <xsd:import namespace="3818c3d7-4ef3-4126-a011-807f93e566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a88623-9224-471d-917c-e7b0e6e319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18c3d7-4ef3-4126-a011-807f93e5664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sisl xmlns:xsi="http://www.w3.org/2001/XMLSchema-instance" xmlns:xsd="http://www.w3.org/2001/XMLSchema" xmlns="http://www.boldonjames.com/2008/01/sie/internal/label" sislVersion="0" policy="8417b2fb-54a7-4fbc-b023-b6b37b7a623f" origin="userSelected">
  <element uid="d7220eed-17a6-431d-810c-83a0ddfed893" value=""/>
</sisl>
</file>

<file path=customXml/itemProps1.xml><?xml version="1.0" encoding="utf-8"?>
<ds:datastoreItem xmlns:ds="http://schemas.openxmlformats.org/officeDocument/2006/customXml" ds:itemID="{1CE864D4-AB69-4510-8E32-72BE3AB8D7F0}">
  <ds:schemaRefs>
    <ds:schemaRef ds:uri="2da88623-9224-471d-917c-e7b0e6e3197f"/>
    <ds:schemaRef ds:uri="3818c3d7-4ef3-4126-a011-807f93e5664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CE6D0EE-D3C3-4D77-9779-2AA3F82EEF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56E250-8A93-457B-B33F-B1A7E2B1D573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78</Words>
  <Application>Microsoft Office PowerPoint</Application>
  <PresentationFormat>Panoramiczny</PresentationFormat>
  <Paragraphs>36</Paragraphs>
  <Slides>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Rajdhani</vt:lpstr>
      <vt:lpstr>Segoe UI</vt:lpstr>
      <vt:lpstr>Segoe UI Emoji</vt:lpstr>
      <vt:lpstr>Segoe UI Light</vt:lpstr>
      <vt:lpstr>Projekt niestandardowy</vt:lpstr>
      <vt:lpstr>1_Projekt niestandardowy</vt:lpstr>
      <vt:lpstr>Lubliniec-Kokotek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Roch Stefaniak</dc:creator>
  <cp:lastModifiedBy>Zawada Jacek</cp:lastModifiedBy>
  <cp:revision>20</cp:revision>
  <cp:lastPrinted>2022-10-18T07:13:13Z</cp:lastPrinted>
  <dcterms:created xsi:type="dcterms:W3CDTF">2021-03-29T08:19:35Z</dcterms:created>
  <dcterms:modified xsi:type="dcterms:W3CDTF">2022-10-27T16:32:01Z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68803474-ffbb-4d57-8ddf-0977f90956b3</vt:lpwstr>
  </property>
  <property fmtid="{D5CDD505-2E9C-101B-9397-08002B2CF9AE}" pid="3" name="bjClsUserRVM">
    <vt:lpwstr>[]</vt:lpwstr>
  </property>
  <property fmtid="{D5CDD505-2E9C-101B-9397-08002B2CF9AE}" pid="4" name="bjSaver">
    <vt:lpwstr>WA5eDMT4bvPcetvYtVnW2a7LaJqfYSv7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policy="8417b2fb-54a7-4fbc-b023-b6b37b7a623f" origin="userSelected" xmlns="http://www.boldonj</vt:lpwstr>
  </property>
  <property fmtid="{D5CDD505-2E9C-101B-9397-08002B2CF9AE}" pid="6" name="bjDocumentLabelXML-0">
    <vt:lpwstr>ames.com/2008/01/sie/internal/label"&gt;&lt;element uid="d7220eed-17a6-431d-810c-83a0ddfed893" value="" /&gt;&lt;/sisl&gt;</vt:lpwstr>
  </property>
  <property fmtid="{D5CDD505-2E9C-101B-9397-08002B2CF9AE}" pid="7" name="bjDocumentSecurityLabel">
    <vt:lpwstr>[d7220eed-17a6-431d-810c-83a0ddfed893]</vt:lpwstr>
  </property>
  <property fmtid="{D5CDD505-2E9C-101B-9397-08002B2CF9AE}" pid="8" name="s5636:Creator type=author">
    <vt:lpwstr>Roch Stefaniak</vt:lpwstr>
  </property>
  <property fmtid="{D5CDD505-2E9C-101B-9397-08002B2CF9AE}" pid="9" name="s5636:Creator type=organization">
    <vt:lpwstr>MILNET-Z</vt:lpwstr>
  </property>
  <property fmtid="{D5CDD505-2E9C-101B-9397-08002B2CF9AE}" pid="10" name="bjPortionMark">
    <vt:lpwstr>[JAW]</vt:lpwstr>
  </property>
  <property fmtid="{D5CDD505-2E9C-101B-9397-08002B2CF9AE}" pid="11" name="s5636:Creator type=IP">
    <vt:lpwstr>10.80.65.36</vt:lpwstr>
  </property>
</Properties>
</file>